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9900"/>
    <a:srgbClr val="00AEF0"/>
    <a:srgbClr val="BAA523"/>
    <a:srgbClr val="96A519"/>
    <a:srgbClr val="3996A5"/>
    <a:srgbClr val="97BF0D"/>
    <a:srgbClr val="75195B"/>
    <a:srgbClr val="EE8032"/>
    <a:srgbClr val="EE7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6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31100" r="14592" b="-1902"/>
          <a:stretch/>
        </p:blipFill>
        <p:spPr bwMode="auto">
          <a:xfrm>
            <a:off x="-1" y="806400"/>
            <a:ext cx="9144001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99392"/>
            <a:ext cx="9144000" cy="1190192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492896"/>
            <a:ext cx="8208912" cy="1152128"/>
          </a:xfrm>
        </p:spPr>
        <p:txBody>
          <a:bodyPr lIns="126000" rIns="72000"/>
          <a:lstStyle>
            <a:lvl1pPr marL="0" indent="0" algn="ctr">
              <a:defRPr sz="32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0496" y="4653136"/>
            <a:ext cx="4627968" cy="504056"/>
          </a:xfrm>
        </p:spPr>
        <p:txBody>
          <a:bodyPr lIns="144000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 sz="2200" b="1" i="0">
                <a:solidFill>
                  <a:schemeClr val="bg1"/>
                </a:solidFill>
                <a:latin typeface="+mn-lt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7126"/>
            <a:ext cx="2133600" cy="476250"/>
          </a:xfrm>
        </p:spPr>
        <p:txBody>
          <a:bodyPr/>
          <a:lstStyle>
            <a:lvl1pPr>
              <a:defRPr dirty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00" y="324000"/>
            <a:ext cx="1811933" cy="1396800"/>
          </a:xfrm>
          <a:prstGeom prst="rect">
            <a:avLst/>
          </a:prstGeom>
          <a:noFill/>
        </p:spPr>
      </p:pic>
      <p:pic>
        <p:nvPicPr>
          <p:cNvPr id="1027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200" y="6436800"/>
            <a:ext cx="685800" cy="4572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467544" y="1412776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1400" b="1" i="0" u="none" strike="noStrike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Horizon 2020 - DIRECTORATE-GENERAL FOR RESEARCH &amp; INNOVATION</a:t>
            </a:r>
          </a:p>
          <a:p>
            <a:r>
              <a:rPr lang="en-GB" sz="1400" b="1" i="0" u="none" strike="noStrike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Directorate D - Key Enabling Technologies 	</a:t>
            </a:r>
          </a:p>
          <a:p>
            <a:r>
              <a:rPr lang="en-GB" sz="1400" b="1" i="0" u="none" strike="noStrike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9680" y="5202928"/>
            <a:ext cx="4598784" cy="72014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 i="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r>
              <a:rPr lang="en-GB" sz="1600" b="0" dirty="0" smtClean="0"/>
              <a:t>RTD – 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34290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rgbClr val="0F5494"/>
                </a:solidFill>
              </a:defRPr>
            </a:lvl1pPr>
          </a:lstStyle>
          <a:p>
            <a:pPr>
              <a:defRPr/>
            </a:pPr>
            <a:fld id="{C10A5140-AB7B-4157-91FE-78886FFEC5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200" y="6458400"/>
            <a:ext cx="6102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EF0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Adobe </a:t>
            </a:r>
            <a:r>
              <a:rPr lang="fr-BE" dirty="0" err="1" smtClean="0"/>
              <a:t>Connect</a:t>
            </a:r>
            <a:r>
              <a:rPr lang="fr-BE" dirty="0" smtClean="0"/>
              <a:t> Guide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7864" y="3717032"/>
            <a:ext cx="4627968" cy="504056"/>
          </a:xfrm>
        </p:spPr>
        <p:txBody>
          <a:bodyPr/>
          <a:lstStyle/>
          <a:p>
            <a:r>
              <a:rPr lang="fr-BE" dirty="0" smtClean="0"/>
              <a:t>How to </a:t>
            </a:r>
            <a:r>
              <a:rPr lang="fr-BE" dirty="0" err="1" smtClean="0"/>
              <a:t>join</a:t>
            </a:r>
            <a:r>
              <a:rPr lang="fr-BE" dirty="0" smtClean="0"/>
              <a:t> the meeting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49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5140-AB7B-4157-91FE-78886FFEC5D3}" type="slidenum">
              <a:rPr lang="en-GB" smtClean="0"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5472459" cy="418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492896"/>
            <a:ext cx="27363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0F5494"/>
                </a:solidFill>
              </a:rPr>
              <a:t>You </a:t>
            </a:r>
            <a:r>
              <a:rPr lang="fr-BE" sz="1800" dirty="0" err="1">
                <a:solidFill>
                  <a:srgbClr val="0F5494"/>
                </a:solidFill>
              </a:rPr>
              <a:t>will</a:t>
            </a:r>
            <a:r>
              <a:rPr lang="fr-BE" sz="1800" dirty="0">
                <a:solidFill>
                  <a:srgbClr val="0F5494"/>
                </a:solidFill>
              </a:rPr>
              <a:t> </a:t>
            </a:r>
            <a:r>
              <a:rPr lang="fr-BE" sz="1800" dirty="0" err="1">
                <a:solidFill>
                  <a:srgbClr val="0F5494"/>
                </a:solidFill>
              </a:rPr>
              <a:t>receive</a:t>
            </a:r>
            <a:r>
              <a:rPr lang="fr-BE" sz="1800" dirty="0">
                <a:solidFill>
                  <a:srgbClr val="0F5494"/>
                </a:solidFill>
              </a:rPr>
              <a:t> by email a </a:t>
            </a:r>
            <a:r>
              <a:rPr lang="fr-BE" sz="1800" dirty="0" err="1">
                <a:solidFill>
                  <a:srgbClr val="0F5494"/>
                </a:solidFill>
              </a:rPr>
              <a:t>link</a:t>
            </a:r>
            <a:r>
              <a:rPr lang="fr-BE" sz="1800" dirty="0">
                <a:solidFill>
                  <a:srgbClr val="0F5494"/>
                </a:solidFill>
              </a:rPr>
              <a:t> </a:t>
            </a:r>
            <a:r>
              <a:rPr lang="fr-BE" sz="1800" dirty="0" err="1">
                <a:solidFill>
                  <a:srgbClr val="0F5494"/>
                </a:solidFill>
              </a:rPr>
              <a:t>from</a:t>
            </a:r>
            <a:r>
              <a:rPr lang="fr-BE" sz="1800" dirty="0">
                <a:solidFill>
                  <a:srgbClr val="0F5494"/>
                </a:solidFill>
              </a:rPr>
              <a:t> Caroline to </a:t>
            </a:r>
            <a:r>
              <a:rPr lang="fr-BE" sz="1800" dirty="0" err="1">
                <a:solidFill>
                  <a:srgbClr val="0F5494"/>
                </a:solidFill>
              </a:rPr>
              <a:t>follow</a:t>
            </a:r>
            <a:r>
              <a:rPr lang="fr-BE" sz="1800" dirty="0">
                <a:solidFill>
                  <a:srgbClr val="0F5494"/>
                </a:solidFill>
              </a:rPr>
              <a:t> the </a:t>
            </a:r>
            <a:r>
              <a:rPr lang="fr-BE" sz="1800" dirty="0" err="1">
                <a:solidFill>
                  <a:srgbClr val="0F5494"/>
                </a:solidFill>
              </a:rPr>
              <a:t>presentation</a:t>
            </a:r>
            <a:r>
              <a:rPr lang="fr-BE" sz="1800" dirty="0" smtClean="0">
                <a:solidFill>
                  <a:srgbClr val="0F5494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F5494"/>
                </a:solidFill>
              </a:rPr>
              <a:t>Just </a:t>
            </a:r>
            <a:r>
              <a:rPr lang="fr-BE" sz="1800" dirty="0">
                <a:solidFill>
                  <a:srgbClr val="0F5494"/>
                </a:solidFill>
              </a:rPr>
              <a:t>click on the </a:t>
            </a:r>
            <a:r>
              <a:rPr lang="fr-BE" sz="1800" dirty="0" err="1">
                <a:solidFill>
                  <a:srgbClr val="0F5494"/>
                </a:solidFill>
              </a:rPr>
              <a:t>link</a:t>
            </a:r>
            <a:r>
              <a:rPr lang="fr-BE" sz="1800" dirty="0">
                <a:solidFill>
                  <a:srgbClr val="0F5494"/>
                </a:solidFill>
              </a:rPr>
              <a:t> to </a:t>
            </a:r>
            <a:r>
              <a:rPr lang="fr-BE" sz="1800" dirty="0" err="1">
                <a:solidFill>
                  <a:srgbClr val="0F5494"/>
                </a:solidFill>
              </a:rPr>
              <a:t>join</a:t>
            </a:r>
            <a:r>
              <a:rPr lang="fr-BE" sz="1800" dirty="0">
                <a:solidFill>
                  <a:srgbClr val="0F5494"/>
                </a:solidFill>
              </a:rPr>
              <a:t> the meeting.</a:t>
            </a:r>
            <a:endParaRPr lang="en-GB" sz="1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4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5140-AB7B-4157-91FE-78886FFEC5D3}" type="slidenum">
              <a:rPr lang="en-GB" smtClean="0"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93" y="2132856"/>
            <a:ext cx="4162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02" y="2396173"/>
            <a:ext cx="3603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 smtClean="0">
                <a:solidFill>
                  <a:srgbClr val="0F5494"/>
                </a:solidFill>
              </a:rPr>
              <a:t>Depending</a:t>
            </a:r>
            <a:r>
              <a:rPr lang="fr-BE" sz="1800" dirty="0" smtClean="0">
                <a:solidFill>
                  <a:srgbClr val="0F5494"/>
                </a:solidFill>
              </a:rPr>
              <a:t> on </a:t>
            </a:r>
            <a:r>
              <a:rPr lang="fr-BE" sz="1800" dirty="0" err="1" smtClean="0">
                <a:solidFill>
                  <a:srgbClr val="0F5494"/>
                </a:solidFill>
              </a:rPr>
              <a:t>your</a:t>
            </a:r>
            <a:r>
              <a:rPr lang="fr-BE" sz="1800" dirty="0" smtClean="0">
                <a:solidFill>
                  <a:srgbClr val="0F5494"/>
                </a:solidFill>
              </a:rPr>
              <a:t> proxy-Internet server </a:t>
            </a:r>
            <a:r>
              <a:rPr lang="fr-BE" sz="1800" dirty="0" err="1" smtClean="0">
                <a:solidFill>
                  <a:srgbClr val="0F5494"/>
                </a:solidFill>
              </a:rPr>
              <a:t>you</a:t>
            </a:r>
            <a:r>
              <a:rPr lang="fr-BE" sz="180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may</a:t>
            </a:r>
            <a:r>
              <a:rPr lang="fr-BE" sz="1800" dirty="0" smtClean="0">
                <a:solidFill>
                  <a:srgbClr val="0F5494"/>
                </a:solidFill>
              </a:rPr>
              <a:t> have a </a:t>
            </a:r>
            <a:r>
              <a:rPr lang="fr-BE" sz="1800" dirty="0" err="1" smtClean="0">
                <a:solidFill>
                  <a:srgbClr val="0F5494"/>
                </a:solidFill>
              </a:rPr>
              <a:t>security</a:t>
            </a:r>
            <a:r>
              <a:rPr lang="fr-BE" sz="1800" dirty="0" smtClean="0">
                <a:solidFill>
                  <a:srgbClr val="0F5494"/>
                </a:solidFill>
              </a:rPr>
              <a:t> message </a:t>
            </a:r>
            <a:r>
              <a:rPr lang="fr-BE" sz="1800" dirty="0" err="1" smtClean="0">
                <a:solidFill>
                  <a:srgbClr val="0F5494"/>
                </a:solidFill>
              </a:rPr>
              <a:t>at</a:t>
            </a:r>
            <a:r>
              <a:rPr lang="fr-BE" sz="180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this</a:t>
            </a:r>
            <a:r>
              <a:rPr lang="fr-BE" sz="180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level</a:t>
            </a:r>
            <a:r>
              <a:rPr lang="fr-BE" sz="1800" dirty="0" smtClean="0">
                <a:solidFill>
                  <a:srgbClr val="0F5494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dirty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F5494"/>
                </a:solidFill>
              </a:rPr>
              <a:t>Just enter </a:t>
            </a:r>
            <a:r>
              <a:rPr lang="fr-BE" sz="1800" dirty="0" err="1" smtClean="0">
                <a:solidFill>
                  <a:srgbClr val="0F5494"/>
                </a:solidFill>
              </a:rPr>
              <a:t>your</a:t>
            </a:r>
            <a:r>
              <a:rPr lang="fr-BE" sz="180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own</a:t>
            </a:r>
            <a:r>
              <a:rPr lang="fr-BE" sz="1800" dirty="0" smtClean="0">
                <a:solidFill>
                  <a:srgbClr val="0F5494"/>
                </a:solidFill>
              </a:rPr>
              <a:t> login and </a:t>
            </a:r>
            <a:r>
              <a:rPr lang="fr-BE" sz="1800" dirty="0" err="1" smtClean="0">
                <a:solidFill>
                  <a:srgbClr val="0F5494"/>
                </a:solidFill>
              </a:rPr>
              <a:t>password</a:t>
            </a:r>
            <a:r>
              <a:rPr lang="fr-BE" sz="1800" dirty="0" smtClean="0">
                <a:solidFill>
                  <a:srgbClr val="0F5494"/>
                </a:solidFill>
              </a:rPr>
              <a:t>.</a:t>
            </a:r>
            <a:endParaRPr lang="en-GB" sz="1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5140-AB7B-4157-91FE-78886FFEC5D3}" type="slidenum">
              <a:rPr lang="en-GB" smtClean="0"/>
              <a:t>4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2" y="1484784"/>
            <a:ext cx="7138286" cy="494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4008" y="3244334"/>
            <a:ext cx="360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solidFill>
                  <a:srgbClr val="0F5494"/>
                </a:solidFill>
              </a:rPr>
              <a:t>Just type </a:t>
            </a:r>
            <a:r>
              <a:rPr lang="fr-BE" sz="1800" dirty="0" err="1" smtClean="0">
                <a:solidFill>
                  <a:srgbClr val="0F5494"/>
                </a:solidFill>
              </a:rPr>
              <a:t>your</a:t>
            </a:r>
            <a:r>
              <a:rPr lang="fr-BE" sz="180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name</a:t>
            </a:r>
            <a:r>
              <a:rPr lang="fr-BE" sz="1800" dirty="0" smtClean="0">
                <a:solidFill>
                  <a:srgbClr val="0F5494"/>
                </a:solidFill>
              </a:rPr>
              <a:t>.</a:t>
            </a:r>
            <a:endParaRPr lang="en-GB" sz="1800" dirty="0">
              <a:solidFill>
                <a:srgbClr val="0F549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2079" y="3677506"/>
            <a:ext cx="1043310" cy="72008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51720" y="4725144"/>
            <a:ext cx="151184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70543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5140-AB7B-4157-91FE-78886FFEC5D3}" type="slidenum">
              <a:rPr lang="en-GB" smtClean="0"/>
              <a:t>5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84" y="1328635"/>
            <a:ext cx="4495305" cy="50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555776" y="5949280"/>
            <a:ext cx="936104" cy="401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59990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556271"/>
            <a:ext cx="3743325" cy="936625"/>
          </a:xfrm>
        </p:spPr>
        <p:txBody>
          <a:bodyPr/>
          <a:lstStyle/>
          <a:p>
            <a:r>
              <a:rPr lang="fr-BE" sz="1800" dirty="0" smtClean="0"/>
              <a:t>Just close </a:t>
            </a:r>
            <a:r>
              <a:rPr lang="fr-BE" sz="1800" dirty="0" err="1" smtClean="0"/>
              <a:t>this</a:t>
            </a:r>
            <a:r>
              <a:rPr lang="fr-BE" sz="1800" dirty="0" smtClean="0"/>
              <a:t> </a:t>
            </a:r>
            <a:r>
              <a:rPr lang="fr-BE" sz="1800" dirty="0" err="1" smtClean="0"/>
              <a:t>window</a:t>
            </a:r>
            <a:r>
              <a:rPr lang="fr-BE" sz="1800" dirty="0" smtClean="0"/>
              <a:t> !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5140-AB7B-4157-91FE-78886FFEC5D3}" type="slidenum">
              <a:rPr lang="en-GB" smtClean="0"/>
              <a:t>6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5" t="27053" r="28691" b="27933"/>
          <a:stretch/>
        </p:blipFill>
        <p:spPr bwMode="auto">
          <a:xfrm>
            <a:off x="1294849" y="2492896"/>
            <a:ext cx="640348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145173" y="2348880"/>
            <a:ext cx="57606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444208" y="2060848"/>
            <a:ext cx="700965" cy="4320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400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4725144"/>
            <a:ext cx="4414284" cy="936625"/>
          </a:xfrm>
        </p:spPr>
        <p:txBody>
          <a:bodyPr/>
          <a:lstStyle/>
          <a:p>
            <a:r>
              <a:rPr lang="fr-BE" sz="1800" dirty="0" smtClean="0"/>
              <a:t>Click on the </a:t>
            </a:r>
            <a:r>
              <a:rPr lang="fr-BE" sz="1800" dirty="0" err="1" smtClean="0"/>
              <a:t>button</a:t>
            </a:r>
            <a:r>
              <a:rPr lang="fr-BE" sz="1800" dirty="0" smtClean="0"/>
              <a:t> </a:t>
            </a:r>
            <a:r>
              <a:rPr lang="fr-BE" sz="2000" dirty="0" err="1" smtClean="0"/>
              <a:t>Listen</a:t>
            </a:r>
            <a:r>
              <a:rPr lang="fr-BE" sz="2000" dirty="0" smtClean="0"/>
              <a:t> </a:t>
            </a:r>
            <a:r>
              <a:rPr lang="fr-BE" sz="2000" dirty="0" err="1"/>
              <a:t>Only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5140-AB7B-4157-91FE-78886FFEC5D3}" type="slidenum">
              <a:rPr lang="en-GB" smtClean="0"/>
              <a:t>7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338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419872" y="4013772"/>
            <a:ext cx="1008112" cy="533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211638" y="4600389"/>
            <a:ext cx="1224458" cy="41278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0665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r>
              <a:rPr lang="fr-BE" dirty="0" err="1" smtClean="0"/>
              <a:t>Welcome</a:t>
            </a:r>
            <a:r>
              <a:rPr lang="fr-BE" dirty="0" smtClean="0"/>
              <a:t> 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5140-AB7B-4157-91FE-78886FFEC5D3}" type="slidenum">
              <a:rPr lang="en-GB" smtClean="0"/>
              <a:t>8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1687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8354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</TotalTime>
  <Words>80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Adobe Connect Guide</vt:lpstr>
      <vt:lpstr>PowerPoint Presentation</vt:lpstr>
      <vt:lpstr>PowerPoint Presentation</vt:lpstr>
      <vt:lpstr>PowerPoint Presentation</vt:lpstr>
      <vt:lpstr>PowerPoint Presentation</vt:lpstr>
      <vt:lpstr>Just close this window !</vt:lpstr>
      <vt:lpstr>Click on the button Listen Only</vt:lpstr>
      <vt:lpstr>Welcome !</vt:lpstr>
    </vt:vector>
  </TitlesOfParts>
  <Company>European Commission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CUESTA CASO Anne-Marie (RTD)</dc:creator>
  <cp:lastModifiedBy>CUESTA CASO Anne-Marie (RTD)</cp:lastModifiedBy>
  <cp:revision>7</cp:revision>
  <dcterms:created xsi:type="dcterms:W3CDTF">2015-11-24T08:18:51Z</dcterms:created>
  <dcterms:modified xsi:type="dcterms:W3CDTF">2015-11-24T08:54:44Z</dcterms:modified>
</cp:coreProperties>
</file>